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684" y="-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jfif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237F2EF-3651-868D-A096-D2838EA99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1"/>
          <a:stretch/>
        </p:blipFill>
        <p:spPr>
          <a:xfrm rot="16364775">
            <a:off x="4976961" y="5749971"/>
            <a:ext cx="946070" cy="875000"/>
          </a:xfrm>
          <a:prstGeom prst="rect">
            <a:avLst/>
          </a:prstGeom>
        </p:spPr>
      </p:pic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5554437" y="1601812"/>
            <a:ext cx="2880114" cy="3912020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 rot="19406225">
            <a:off x="860624" y="3874961"/>
            <a:ext cx="4853818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9823704" y="3286124"/>
            <a:ext cx="472821" cy="45719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9896855" y="3386138"/>
            <a:ext cx="413957" cy="45719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78844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740C8A-5B6C-1B1B-D168-975BB48C4944}"/>
              </a:ext>
            </a:extLst>
          </p:cNvPr>
          <p:cNvSpPr/>
          <p:nvPr/>
        </p:nvSpPr>
        <p:spPr>
          <a:xfrm>
            <a:off x="3287533" y="3394046"/>
            <a:ext cx="1028969" cy="2732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R3 = 22k</a:t>
            </a:r>
            <a:r>
              <a:rPr lang="el-GR" sz="1400" dirty="0">
                <a:solidFill>
                  <a:schemeClr val="tx1"/>
                </a:solidFill>
              </a:rPr>
              <a:t>Ω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F1DC9A0-AC95-B72B-F6F6-90390EFA7BEF}"/>
              </a:ext>
            </a:extLst>
          </p:cNvPr>
          <p:cNvSpPr/>
          <p:nvPr/>
        </p:nvSpPr>
        <p:spPr>
          <a:xfrm>
            <a:off x="2903153" y="2237645"/>
            <a:ext cx="405303" cy="1313275"/>
          </a:xfrm>
          <a:custGeom>
            <a:avLst/>
            <a:gdLst>
              <a:gd name="connsiteX0" fmla="*/ 106747 w 405303"/>
              <a:gd name="connsiteY0" fmla="*/ 2635 h 1313275"/>
              <a:gd name="connsiteX1" fmla="*/ 403927 w 405303"/>
              <a:gd name="connsiteY1" fmla="*/ 177895 h 1313275"/>
              <a:gd name="connsiteX2" fmla="*/ 67 w 405303"/>
              <a:gd name="connsiteY2" fmla="*/ 1138015 h 1313275"/>
              <a:gd name="connsiteX3" fmla="*/ 373447 w 405303"/>
              <a:gd name="connsiteY3" fmla="*/ 1313275 h 13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3" h="1313275">
                <a:moveTo>
                  <a:pt x="106747" y="2635"/>
                </a:moveTo>
                <a:cubicBezTo>
                  <a:pt x="264227" y="-4350"/>
                  <a:pt x="421707" y="-11335"/>
                  <a:pt x="403927" y="177895"/>
                </a:cubicBezTo>
                <a:cubicBezTo>
                  <a:pt x="386147" y="367125"/>
                  <a:pt x="5147" y="948785"/>
                  <a:pt x="67" y="1138015"/>
                </a:cubicBezTo>
                <a:cubicBezTo>
                  <a:pt x="-5013" y="1327245"/>
                  <a:pt x="279467" y="1270095"/>
                  <a:pt x="373447" y="1313275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B4FAAB-F5C3-DFC2-5CC8-A5D449C6508E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1213106" y="3530657"/>
            <a:ext cx="3103396" cy="1681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 rot="461421">
            <a:off x="2407522" y="3219984"/>
            <a:ext cx="3044999" cy="2389775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4873AD70-DBD3-659F-F809-B81531BCF300}"/>
              </a:ext>
            </a:extLst>
          </p:cNvPr>
          <p:cNvSpPr/>
          <p:nvPr/>
        </p:nvSpPr>
        <p:spPr>
          <a:xfrm>
            <a:off x="7370" y="3557406"/>
            <a:ext cx="6272779" cy="1441313"/>
          </a:xfrm>
          <a:custGeom>
            <a:avLst/>
            <a:gdLst>
              <a:gd name="connsiteX0" fmla="*/ 1204209 w 5265669"/>
              <a:gd name="connsiteY0" fmla="*/ 1463040 h 1463040"/>
              <a:gd name="connsiteX1" fmla="*/ 251709 w 5265669"/>
              <a:gd name="connsiteY1" fmla="*/ 967740 h 1463040"/>
              <a:gd name="connsiteX2" fmla="*/ 5265669 w 5265669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5669" h="1463040">
                <a:moveTo>
                  <a:pt x="1204209" y="1463040"/>
                </a:moveTo>
                <a:cubicBezTo>
                  <a:pt x="389504" y="1337310"/>
                  <a:pt x="-425201" y="1211580"/>
                  <a:pt x="251709" y="967740"/>
                </a:cubicBezTo>
                <a:cubicBezTo>
                  <a:pt x="928619" y="723900"/>
                  <a:pt x="4416039" y="109220"/>
                  <a:pt x="5265669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1310640" y="4351446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9033061" y="284375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  <p:pic>
        <p:nvPicPr>
          <p:cNvPr id="16" name="Grafik 15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0E78D7D5-D214-095A-76D5-5AF9230915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9304348" y="3171577"/>
            <a:ext cx="649416" cy="40087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F5086CA-F010-87D1-549C-D27049EFEEE2}"/>
              </a:ext>
            </a:extLst>
          </p:cNvPr>
          <p:cNvSpPr txBox="1"/>
          <p:nvPr/>
        </p:nvSpPr>
        <p:spPr>
          <a:xfrm>
            <a:off x="1004013" y="289932"/>
            <a:ext cx="409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Station</a:t>
            </a: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641E9423-FA06-C135-0795-610C41FFE66E}"/>
              </a:ext>
            </a:extLst>
          </p:cNvPr>
          <p:cNvSpPr/>
          <p:nvPr/>
        </p:nvSpPr>
        <p:spPr>
          <a:xfrm>
            <a:off x="5248656" y="3330177"/>
            <a:ext cx="4129373" cy="2472575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766B33BA-0D1A-5433-0DB4-9BA3D56A8901}"/>
              </a:ext>
            </a:extLst>
          </p:cNvPr>
          <p:cNvSpPr/>
          <p:nvPr/>
        </p:nvSpPr>
        <p:spPr>
          <a:xfrm>
            <a:off x="6291453" y="3430191"/>
            <a:ext cx="3100863" cy="128112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2D341BC4-0468-1704-09CE-DD65BBF13870}"/>
              </a:ext>
            </a:extLst>
          </p:cNvPr>
          <p:cNvSpPr/>
          <p:nvPr/>
        </p:nvSpPr>
        <p:spPr>
          <a:xfrm flipH="1">
            <a:off x="5256030" y="3550920"/>
            <a:ext cx="451053" cy="231221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DDD1F0D0-D99F-554F-6DB5-F315759FFAE8}"/>
              </a:ext>
            </a:extLst>
          </p:cNvPr>
          <p:cNvSpPr/>
          <p:nvPr/>
        </p:nvSpPr>
        <p:spPr>
          <a:xfrm flipV="1">
            <a:off x="5425440" y="5809236"/>
            <a:ext cx="4056888" cy="378233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6243638" y="6208776"/>
            <a:ext cx="3238690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5750365" y="2626851"/>
            <a:ext cx="3384110" cy="1797075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5248656" y="3286124"/>
            <a:ext cx="5047869" cy="152401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78844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F8D84F2-7821-FAC5-3D4F-44CEE1FE95D9}"/>
              </a:ext>
            </a:extLst>
          </p:cNvPr>
          <p:cNvSpPr/>
          <p:nvPr/>
        </p:nvSpPr>
        <p:spPr>
          <a:xfrm>
            <a:off x="2515572" y="1091047"/>
            <a:ext cx="3361353" cy="5128778"/>
          </a:xfrm>
          <a:custGeom>
            <a:avLst/>
            <a:gdLst>
              <a:gd name="connsiteX0" fmla="*/ 3163468 w 3163468"/>
              <a:gd name="connsiteY0" fmla="*/ 5128778 h 5128778"/>
              <a:gd name="connsiteX1" fmla="*/ 1168 w 3163468"/>
              <a:gd name="connsiteY1" fmla="*/ 347228 h 5128778"/>
              <a:gd name="connsiteX2" fmla="*/ 2791993 w 3163468"/>
              <a:gd name="connsiteY2" fmla="*/ 356753 h 51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3468" h="5128778">
                <a:moveTo>
                  <a:pt x="3163468" y="5128778"/>
                </a:moveTo>
                <a:cubicBezTo>
                  <a:pt x="1613274" y="3135672"/>
                  <a:pt x="63081" y="1142566"/>
                  <a:pt x="1168" y="347228"/>
                </a:cubicBezTo>
                <a:cubicBezTo>
                  <a:pt x="-60745" y="-448110"/>
                  <a:pt x="2357018" y="374215"/>
                  <a:pt x="2791993" y="3567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29E91C-0C6F-1C36-8295-66547FBD6E91}"/>
              </a:ext>
            </a:extLst>
          </p:cNvPr>
          <p:cNvSpPr txBox="1"/>
          <p:nvPr/>
        </p:nvSpPr>
        <p:spPr>
          <a:xfrm>
            <a:off x="9033061" y="2843750"/>
            <a:ext cx="11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5V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endParaRPr lang="de-DE" sz="1600" dirty="0"/>
          </a:p>
        </p:txBody>
      </p:sp>
      <p:pic>
        <p:nvPicPr>
          <p:cNvPr id="16" name="Grafik 15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0E78D7D5-D214-095A-76D5-5AF9230915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9304348" y="3171577"/>
            <a:ext cx="649416" cy="40087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F5086CA-F010-87D1-549C-D27049EFEEE2}"/>
              </a:ext>
            </a:extLst>
          </p:cNvPr>
          <p:cNvSpPr txBox="1"/>
          <p:nvPr/>
        </p:nvSpPr>
        <p:spPr>
          <a:xfrm>
            <a:off x="1004013" y="289932"/>
            <a:ext cx="409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Display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D40114C-000B-8BFC-6E75-7F1687435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80" y="2546321"/>
            <a:ext cx="1338340" cy="2141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7F24700-E2E5-8249-638E-109BC0996D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771"/>
          <a:stretch/>
        </p:blipFill>
        <p:spPr>
          <a:xfrm rot="16364775">
            <a:off x="3921501" y="5448295"/>
            <a:ext cx="946070" cy="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8" y="4800385"/>
            <a:ext cx="1357323" cy="1357323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 rot="10800000">
            <a:off x="3870502" y="3151486"/>
            <a:ext cx="1511559" cy="933061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6930" y="2347126"/>
            <a:ext cx="2553540" cy="1182095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0C4B07-DC9F-0586-2663-34F37E6FAB22}"/>
              </a:ext>
            </a:extLst>
          </p:cNvPr>
          <p:cNvSpPr txBox="1"/>
          <p:nvPr/>
        </p:nvSpPr>
        <p:spPr>
          <a:xfrm>
            <a:off x="4027789" y="2883257"/>
            <a:ext cx="138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 V </a:t>
            </a:r>
            <a:r>
              <a:rPr lang="de-DE" sz="1400" dirty="0" err="1"/>
              <a:t>step-up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767E2F-A7BB-7203-45F1-50AB69A3A4EE}"/>
              </a:ext>
            </a:extLst>
          </p:cNvPr>
          <p:cNvSpPr txBox="1"/>
          <p:nvPr/>
        </p:nvSpPr>
        <p:spPr>
          <a:xfrm>
            <a:off x="6038404" y="351349"/>
            <a:ext cx="218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IR-Emitter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BF38925-10C6-4C1E-24D1-53859196E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073" y="1504383"/>
            <a:ext cx="1338340" cy="2141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8DDF406-3640-BDAE-AB13-87DCA1E30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134" y="1655861"/>
            <a:ext cx="1228896" cy="1648055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5D0D4B3-C19A-7D0E-56A0-CB9E5B6FEBFC}"/>
              </a:ext>
            </a:extLst>
          </p:cNvPr>
          <p:cNvCxnSpPr/>
          <p:nvPr/>
        </p:nvCxnSpPr>
        <p:spPr>
          <a:xfrm flipV="1">
            <a:off x="6745857" y="3374661"/>
            <a:ext cx="0" cy="18965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5C2D6E2-1919-119F-8BFC-540C7E8312DD}"/>
              </a:ext>
            </a:extLst>
          </p:cNvPr>
          <p:cNvCxnSpPr>
            <a:cxnSpLocks/>
          </p:cNvCxnSpPr>
          <p:nvPr/>
        </p:nvCxnSpPr>
        <p:spPr>
          <a:xfrm flipH="1" flipV="1">
            <a:off x="7228936" y="3374661"/>
            <a:ext cx="634047" cy="2585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3C8C80D-B2BB-D05C-B453-F34AAFC6A5CB}"/>
              </a:ext>
            </a:extLst>
          </p:cNvPr>
          <p:cNvSpPr/>
          <p:nvPr/>
        </p:nvSpPr>
        <p:spPr>
          <a:xfrm>
            <a:off x="7415815" y="3264409"/>
            <a:ext cx="2924824" cy="1861678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D6DE0496-7C6F-75E7-1312-14B3BA4D60F0}"/>
              </a:ext>
            </a:extLst>
          </p:cNvPr>
          <p:cNvSpPr/>
          <p:nvPr/>
        </p:nvSpPr>
        <p:spPr>
          <a:xfrm>
            <a:off x="6439391" y="3303916"/>
            <a:ext cx="3282580" cy="1751425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7E13D2C6-BBF9-58D8-DC3E-40AC9238573F}"/>
              </a:ext>
            </a:extLst>
          </p:cNvPr>
          <p:cNvSpPr/>
          <p:nvPr/>
        </p:nvSpPr>
        <p:spPr>
          <a:xfrm>
            <a:off x="5193103" y="3280519"/>
            <a:ext cx="4843285" cy="1861678"/>
          </a:xfrm>
          <a:custGeom>
            <a:avLst/>
            <a:gdLst>
              <a:gd name="connsiteX0" fmla="*/ 0 w 2915729"/>
              <a:gd name="connsiteY0" fmla="*/ 103517 h 1751425"/>
              <a:gd name="connsiteX1" fmla="*/ 2165231 w 2915729"/>
              <a:gd name="connsiteY1" fmla="*/ 1751162 h 1751425"/>
              <a:gd name="connsiteX2" fmla="*/ 2915729 w 2915729"/>
              <a:gd name="connsiteY2" fmla="*/ 0 h 175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729" h="1751425">
                <a:moveTo>
                  <a:pt x="0" y="103517"/>
                </a:moveTo>
                <a:cubicBezTo>
                  <a:pt x="839638" y="935966"/>
                  <a:pt x="1679276" y="1768415"/>
                  <a:pt x="2165231" y="1751162"/>
                </a:cubicBezTo>
                <a:cubicBezTo>
                  <a:pt x="2651186" y="1733909"/>
                  <a:pt x="2760454" y="172528"/>
                  <a:pt x="291572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CAD7FA8D-9AA5-967B-B81F-EF5F0468E6E0}"/>
              </a:ext>
            </a:extLst>
          </p:cNvPr>
          <p:cNvCxnSpPr>
            <a:cxnSpLocks/>
          </p:cNvCxnSpPr>
          <p:nvPr/>
        </p:nvCxnSpPr>
        <p:spPr>
          <a:xfrm flipV="1">
            <a:off x="5193103" y="3374660"/>
            <a:ext cx="1260666" cy="2710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7B39FD28-1299-6B95-7B6A-B5E18156F112}"/>
              </a:ext>
            </a:extLst>
          </p:cNvPr>
          <p:cNvCxnSpPr>
            <a:cxnSpLocks/>
          </p:cNvCxnSpPr>
          <p:nvPr/>
        </p:nvCxnSpPr>
        <p:spPr>
          <a:xfrm>
            <a:off x="2545567" y="3238105"/>
            <a:ext cx="1534021" cy="195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8CDABCA-B655-BB96-FFB0-63A326EA6A0C}"/>
              </a:ext>
            </a:extLst>
          </p:cNvPr>
          <p:cNvCxnSpPr>
            <a:cxnSpLocks/>
          </p:cNvCxnSpPr>
          <p:nvPr/>
        </p:nvCxnSpPr>
        <p:spPr>
          <a:xfrm>
            <a:off x="2488952" y="3238105"/>
            <a:ext cx="1589081" cy="677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03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Breitbild</PresentationFormat>
  <Paragraphs>9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13</cp:revision>
  <dcterms:created xsi:type="dcterms:W3CDTF">2023-06-07T09:02:26Z</dcterms:created>
  <dcterms:modified xsi:type="dcterms:W3CDTF">2024-02-12T18:10:26Z</dcterms:modified>
</cp:coreProperties>
</file>